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Цветы из формочек     для кексов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4631373" cy="402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обратной стороне цветка приклей стебелек.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Красивые цветы готовы.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лагерь\занятия\detsad-305851-1457376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214313"/>
            <a:ext cx="4819650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932688"/>
            <a:ext cx="8991600" cy="592531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                Тебе </a:t>
            </a:r>
            <a:r>
              <a:rPr lang="ru-RU" sz="4900" b="1" dirty="0" smtClean="0"/>
              <a:t>понадобятся:</a:t>
            </a:r>
            <a:br>
              <a:rPr lang="ru-RU" sz="4900" b="1" dirty="0" smtClean="0"/>
            </a:br>
            <a:r>
              <a:rPr lang="ru-RU" sz="4900" b="1" dirty="0" smtClean="0"/>
              <a:t>- </a:t>
            </a:r>
            <a:r>
              <a:rPr lang="ru-RU" sz="4900" dirty="0" smtClean="0"/>
              <a:t>Красивые </a:t>
            </a:r>
            <a:r>
              <a:rPr lang="ru-RU" sz="4900" dirty="0" smtClean="0"/>
              <a:t>и яркие бумажные формочки для </a:t>
            </a:r>
            <a:r>
              <a:rPr lang="ru-RU" sz="4900" dirty="0" smtClean="0"/>
              <a:t>кексов;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- Клей</a:t>
            </a:r>
            <a:r>
              <a:rPr lang="ru-RU" sz="4900" dirty="0" smtClean="0"/>
              <a:t>;</a:t>
            </a:r>
            <a:br>
              <a:rPr lang="ru-RU" sz="4900" dirty="0" smtClean="0"/>
            </a:br>
            <a:r>
              <a:rPr lang="ru-RU" sz="4900" dirty="0" smtClean="0"/>
              <a:t>- Ножницы</a:t>
            </a:r>
            <a:r>
              <a:rPr lang="ru-RU" sz="4900" dirty="0" smtClean="0"/>
              <a:t>;</a:t>
            </a:r>
            <a:br>
              <a:rPr lang="ru-RU" sz="4900" dirty="0" smtClean="0"/>
            </a:br>
            <a:r>
              <a:rPr lang="ru-RU" sz="4900" dirty="0" smtClean="0"/>
              <a:t>- Красивые </a:t>
            </a:r>
            <a:r>
              <a:rPr lang="ru-RU" sz="4900" dirty="0" smtClean="0"/>
              <a:t>пуговицы;</a:t>
            </a:r>
            <a:br>
              <a:rPr lang="ru-RU" sz="4900" dirty="0" smtClean="0"/>
            </a:br>
            <a:r>
              <a:rPr lang="ru-RU" sz="4900" dirty="0" smtClean="0"/>
              <a:t>- Зеленый картон;</a:t>
            </a:r>
            <a:br>
              <a:rPr lang="ru-RU" sz="4900" dirty="0" smtClean="0"/>
            </a:br>
            <a:r>
              <a:rPr lang="ru-RU" sz="4900" dirty="0" smtClean="0"/>
              <a:t>- Белый </a:t>
            </a:r>
            <a:r>
              <a:rPr lang="ru-RU" sz="4900" dirty="0" smtClean="0"/>
              <a:t>картон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098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Возьми примерно четыре бумажные формочки.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Согни каждую из них пополам.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Затем сделай различные загибы.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676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Нужно чтобы у тебя получились разные "</a:t>
            </a:r>
            <a:r>
              <a:rPr lang="ru-RU" dirty="0" smtClean="0"/>
              <a:t>лепестки«.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Покрой центры лепестков клеем.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866130" cy="44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Склей лепестки в один цветок.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: Цветы из формочек для кек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02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Приклей в центр цветка красивую пуговичку.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64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Цветы из формочек     для кексов</vt:lpstr>
      <vt:lpstr>                Тебе понадобятся: - Красивые и яркие бумажные формочки для кексов; - Клей; - Ножницы; - Красивые пуговицы; - Зеленый картон; - Белый картон  </vt:lpstr>
      <vt:lpstr>Возьми примерно четыре бумажные формочки.</vt:lpstr>
      <vt:lpstr>Согни каждую из них пополам. </vt:lpstr>
      <vt:lpstr>Затем сделай различные загибы. </vt:lpstr>
      <vt:lpstr>Нужно чтобы у тебя получились разные "лепестки«. </vt:lpstr>
      <vt:lpstr>Покрой центры лепестков клеем. </vt:lpstr>
      <vt:lpstr>Склей лепестки в один цветок. </vt:lpstr>
      <vt:lpstr>Приклей в центр цветка красивую пуговичку. </vt:lpstr>
      <vt:lpstr>К обратной стороне цветка приклей стебелек.</vt:lpstr>
      <vt:lpstr>Красивые цветы готовы.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User</cp:lastModifiedBy>
  <cp:revision>7</cp:revision>
  <dcterms:created xsi:type="dcterms:W3CDTF">2017-06-01T15:24:30Z</dcterms:created>
  <dcterms:modified xsi:type="dcterms:W3CDTF">2017-06-02T11:24:13Z</dcterms:modified>
</cp:coreProperties>
</file>