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1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0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38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61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8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2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0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5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D0A4E4-391C-4B8D-BC0E-183D8C3C6CB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89BEBF7-683C-461E-AAEE-000DA8DE20F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878" TargetMode="External"/><Relationship Id="rId3" Type="http://schemas.openxmlformats.org/officeDocument/2006/relationships/hyperlink" Target="https://ru.wikipedia.org/wiki/%D0%A0%D1%83%D1%81%D1%81%D0%BA%D0%B0%D1%8F_%D0%B8%D0%BC%D0%BF%D0%B5%D1%80%D0%B0%D1%82%D0%BE%D1%80%D1%81%D0%BA%D0%B0%D1%8F_%D0%B0%D1%80%D0%BC%D0%B8%D1%8F" TargetMode="External"/><Relationship Id="rId7" Type="http://schemas.openxmlformats.org/officeDocument/2006/relationships/hyperlink" Target="https://ru.wikipedia.org/wiki/%D0%93%D0%B5%D0%BE%D1%80%D0%B3%D0%B8%D0%B5%D0%B2%D1%81%D0%BA%D0%B8%D0%B9_%D0%BA%D1%80%D0%B5%D1%81%D1%82" TargetMode="External"/><Relationship Id="rId2" Type="http://schemas.openxmlformats.org/officeDocument/2006/relationships/hyperlink" Target="https://ru.wikipedia.org/wiki/1806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7%D0%BD%D0%B0%D0%BC%D1%8F" TargetMode="External"/><Relationship Id="rId5" Type="http://schemas.openxmlformats.org/officeDocument/2006/relationships/hyperlink" Target="https://ru.wikipedia.org/wiki/%D0%9D%D0%B0%D0%B2%D0%B5%D1%80%D1%88%D0%B8%D0%B5" TargetMode="External"/><Relationship Id="rId10" Type="http://schemas.openxmlformats.org/officeDocument/2006/relationships/image" Target="../media/image11.jpg"/><Relationship Id="rId4" Type="http://schemas.openxmlformats.org/officeDocument/2006/relationships/hyperlink" Target="https://ru.wikipedia.org/wiki/%D0%93%D0%B5%D0%BE%D1%80%D0%B3%D0%B8%D0%B5%D0%B2%D1%81%D0%BA%D0%BE%D0%B5_%D0%B7%D0%BD%D0%B0%D0%BC%D1%8F" TargetMode="Externa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6" y="3305045"/>
            <a:ext cx="10947240" cy="3400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343" y="769257"/>
            <a:ext cx="9622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Георгиевская лента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91177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572" y="568211"/>
            <a:ext cx="6865258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Георгиевская лента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—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двухцветная лента к </a:t>
            </a:r>
            <a:r>
              <a:rPr lang="ru-RU" sz="280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ордену Святого Георгия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280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Георгиевскому кресту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280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Георгиевской медали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6" r="30048"/>
          <a:stretch>
            <a:fillRect/>
          </a:stretch>
        </p:blipFill>
        <p:spPr bwMode="auto">
          <a:xfrm>
            <a:off x="8920111" y="327577"/>
            <a:ext cx="2691318" cy="482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046" r="300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5" b="13961"/>
          <a:stretch/>
        </p:blipFill>
        <p:spPr>
          <a:xfrm>
            <a:off x="1028700" y="3164114"/>
            <a:ext cx="6271986" cy="31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1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9020" y="235968"/>
            <a:ext cx="800332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Императорский Военный орден Святого Великомученика и Победоносца Георгия (Орден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Святого Георгия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 — высшая военная награда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империи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расширенном смысле — всеохватывающий комплекс отличий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офицеров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нижних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чинов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 воинских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подразделений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9020" y="3124199"/>
            <a:ext cx="7894352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Учреждён императрицей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Екатериной II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 ноября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1769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честь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святого Георгия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отличия офицеров за заслуги на поле боя и выслугу в воинских чинах.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Имел четыре степени отличия.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Орденом награждено более 10 тысяч человек, первой, высшей степенью ордена — всего 23 человека, из них только четверо стали кавалерами всех 4 степеней.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4286"/>
          <a:stretch/>
        </p:blipFill>
        <p:spPr>
          <a:xfrm>
            <a:off x="275771" y="733380"/>
            <a:ext cx="3136506" cy="57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0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8713" y="116113"/>
            <a:ext cx="659177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Георгиевская лента учреждена при учреждении ордена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Святого Георгия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Екатериной Второй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ноября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1769 года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во время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русско-турецкой войны 1768—1774 годов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для поощрения верности, храбрости и благоразумия во благо Российской империи, проявленные в мужественных поступках или мудрых советах. </a:t>
            </a:r>
            <a:endParaRPr lang="ru-RU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713" y="3070018"/>
            <a:ext cx="6096000" cy="23442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лента получала от имени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Георгия Победоносца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Лента дополнялась девизом: «За службу и храбрость», а также белым равносторонним крестом или четырехконечной золотой звездой. </a:t>
            </a:r>
            <a:endParaRPr lang="ru-RU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5" t="14474" r="2664" b="3665"/>
          <a:stretch/>
        </p:blipFill>
        <p:spPr>
          <a:xfrm>
            <a:off x="7161424" y="116113"/>
            <a:ext cx="4643923" cy="66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0879" y="380091"/>
            <a:ext cx="510557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Носилась лента в зависимости от класса кавалера: либо в петлице, либо на шее, либо через правое плечо. К ленте полагалось пожизненное жалование. После смерти владельца передавалась по наследству, однако вследствие совершения постыдного проступка могла быть изъята у владельца.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1" y="380091"/>
            <a:ext cx="5588002" cy="25984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813" y="3834855"/>
            <a:ext cx="1154433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некоторых случаях Георгиевская лента использовалась как аналог соответствующей награды — ордена Св. Георгия, Знака отличия Военного ордена и Георгиевского креста. В тех случаях, когда </a:t>
            </a:r>
            <a:r>
              <a:rPr lang="ru-RU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кавалеры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Знака отличия Военного ордена не могли получить сам Знак (например, во время </a:t>
            </a:r>
            <a:r>
              <a:rPr lang="ru-RU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обороны Севастополя в 1854—1855 гг.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они носили на форме Георгиевскую ленту. В годы </a:t>
            </a:r>
            <a:r>
              <a:rPr lang="ru-RU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мировой войны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Георгиевские кавалеры также носили Георгиевскую ленту в зимнее время поверх борта </a:t>
            </a:r>
            <a:r>
              <a:rPr lang="ru-RU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шинели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4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664" y="519972"/>
            <a:ext cx="11174812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Традиционное толкование цветов Георгиевской ленты утверждает, что чёрный цвет означает дым, оранжевый — пламя.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-камергер граф </a:t>
            </a:r>
            <a:r>
              <a:rPr lang="ru-RU" sz="2000" b="1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Литта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 1833 году писал: «бессмертная законодательница, сей орден учредившая, полагала, что лента его соединяет цвет пороха и цвет огня».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видный специалист по русской фалеристике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Серж </a:t>
            </a:r>
            <a:r>
              <a:rPr lang="ru-RU" sz="2000" b="1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Андоленко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указывает, что чёрный и жёлтый цвета, собственно, лишь воспроизводят цвета государственного герба: чёрный двуглавый орёл на золотом фоне.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uriellebocquin.com/wp-content/uploads/2016/02/feu-cour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8"/>
          <a:stretch/>
        </p:blipFill>
        <p:spPr bwMode="auto">
          <a:xfrm>
            <a:off x="0" y="4934857"/>
            <a:ext cx="12192000" cy="19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27143" r="3243" b="23133"/>
          <a:stretch/>
        </p:blipFill>
        <p:spPr>
          <a:xfrm>
            <a:off x="0" y="4165937"/>
            <a:ext cx="12192000" cy="11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6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6343" y="352792"/>
            <a:ext cx="10566162" cy="2193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1806 год"/>
              </a:rPr>
              <a:t>1806 году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Русская императорская армия"/>
              </a:rPr>
              <a:t>русской армии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были введены наградные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Георгиевское знамя"/>
              </a:rPr>
              <a:t>Георгиевские знамёна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 </a:t>
            </a:r>
            <a:r>
              <a:rPr lang="ru-RU" sz="2000" b="1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Навершие"/>
              </a:rPr>
              <a:t>навершии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Знамя"/>
              </a:rPr>
              <a:t>знамени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помещался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Георгиевский крест"/>
              </a:rPr>
              <a:t>Георгиевский крест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под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навершием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повязывалась чёрно-золотая Георгиевская лента (без надписей) со знамёнными кистями шириной в один вершок (4,44 см). После </a:t>
            </a:r>
            <a:r>
              <a:rPr lang="ru-RU" sz="2000" b="1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1878"/>
              </a:rPr>
              <a:t>1878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г. стала называться узкой георгиевской лентой или просто георгиевской лентой, была элементом Георгиевских знамен (штандартов).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312064"/>
            <a:ext cx="3694363" cy="3408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174589"/>
            <a:ext cx="7620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4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4341" y="5359446"/>
            <a:ext cx="10549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Георгиевская ленточка является важным атрибутом празднования 9 мая, её черно-оранжевые цвета стали в России символом военной доблести и славы.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57372" y="558132"/>
            <a:ext cx="6284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В годы Великой Отечественной войны, продолжая боевые традиции русской армии, 8 сентября 1943 года был учрежден орден Славы трех степеней. Его статус, так же, как и желто-черная расцветка ленты, напоминали о Георгиевском кресте. </a:t>
            </a:r>
          </a:p>
          <a:p>
            <a:endParaRPr lang="ru-RU" b="1" dirty="0" smtClean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Затем Георгиевская лента, подтверждая традиционные цвета российской воинской доблести, украсила многие солдатские и современные российские наградные медали и знаки.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ru-RU" b="1" dirty="0" smtClean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2 марта 1992 года Указом Президиума Верховного Совета России «О государственных наградах РФ» было принято решение о восстановлении российского ордена Святого Георгия и знака отличия «Георгиевский крест».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" y="227831"/>
            <a:ext cx="5087257" cy="35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4963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</TotalTime>
  <Words>178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8</cp:revision>
  <dcterms:created xsi:type="dcterms:W3CDTF">2016-12-23T17:08:39Z</dcterms:created>
  <dcterms:modified xsi:type="dcterms:W3CDTF">2016-12-23T18:14:54Z</dcterms:modified>
</cp:coreProperties>
</file>