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1" r:id="rId7"/>
    <p:sldId id="260" r:id="rId8"/>
    <p:sldId id="266" r:id="rId9"/>
    <p:sldId id="267" r:id="rId10"/>
    <p:sldId id="268" r:id="rId11"/>
    <p:sldId id="269" r:id="rId12"/>
    <p:sldId id="270" r:id="rId13"/>
    <p:sldId id="263" r:id="rId14"/>
    <p:sldId id="264" r:id="rId15"/>
    <p:sldId id="265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>
        <p:scale>
          <a:sx n="100" d="100"/>
          <a:sy n="100" d="100"/>
        </p:scale>
        <p:origin x="-294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56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4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5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00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43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6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1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7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492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01.01.2003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8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st.stranamam.ru/data/cache/2011nov/30/53/3117194_24665.jpg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7" y="1"/>
            <a:ext cx="915592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8492" y="2420888"/>
            <a:ext cx="53447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Лоскутное одеяло</a:t>
            </a:r>
          </a:p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«Цветотерапия»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9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Технология\Рабочий стол\катя\WP_20180315_16_18_48_Sma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5" b="35641"/>
          <a:stretch/>
        </p:blipFill>
        <p:spPr bwMode="auto">
          <a:xfrm>
            <a:off x="0" y="0"/>
            <a:ext cx="9144000" cy="68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0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Технология\Рабочий стол\катя\WP_20180315_16_22_53_Sma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9" b="23530"/>
          <a:stretch/>
        </p:blipFill>
        <p:spPr bwMode="auto">
          <a:xfrm>
            <a:off x="0" y="0"/>
            <a:ext cx="9144000" cy="68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7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Технология\Рабочий стол\катя\WP_20180315_16_30_06_Sma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8" b="33905"/>
          <a:stretch/>
        </p:blipFill>
        <p:spPr bwMode="auto">
          <a:xfrm>
            <a:off x="-3770" y="0"/>
            <a:ext cx="9147770" cy="679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12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72" y="0"/>
            <a:ext cx="9152040" cy="7056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196" y="177740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478413"/>
            <a:ext cx="62411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Экономическое обоснование</a:t>
            </a:r>
          </a:p>
          <a:p>
            <a:endParaRPr lang="ru-RU" sz="32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528680"/>
              </p:ext>
            </p:extLst>
          </p:nvPr>
        </p:nvGraphicFramePr>
        <p:xfrm>
          <a:off x="1691680" y="1323154"/>
          <a:ext cx="6187427" cy="4392489"/>
        </p:xfrm>
        <a:graphic>
          <a:graphicData uri="http://schemas.openxmlformats.org/drawingml/2006/table">
            <a:tbl>
              <a:tblPr firstRow="1" firstCol="1" bandRow="1" bandCol="1">
                <a:tableStyleId>{EB9631B5-78F2-41C9-869B-9F39066F8104}</a:tableStyleId>
              </a:tblPr>
              <a:tblGrid>
                <a:gridCol w="527667"/>
                <a:gridCol w="1825514"/>
                <a:gridCol w="1189249"/>
                <a:gridCol w="1546357"/>
                <a:gridCol w="1098640"/>
              </a:tblGrid>
              <a:tr h="11283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используемых материалов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Цена (руб.)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Расход материалов на изделие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Затраты на материалы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8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Остатки новых х/б тканей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92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Синтепон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8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Нитки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25 </a:t>
                      </a:r>
                      <a:r>
                        <a:rPr lang="ru-RU" sz="1400" dirty="0">
                          <a:effectLst/>
                        </a:rPr>
                        <a:t>рублей (1 катушка)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катушек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75 </a:t>
                      </a:r>
                      <a:r>
                        <a:rPr lang="ru-RU" sz="1400" dirty="0">
                          <a:effectLst/>
                        </a:rPr>
                        <a:t>рублей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92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Пуговицы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8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Кружева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 рублей  (1 метр)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 метров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 рублей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9264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175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рублей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0" y="0"/>
            <a:ext cx="9152040" cy="7056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196" y="177740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00184" y="260648"/>
            <a:ext cx="74921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Эстетическая оценка изделия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3611026"/>
            <a:ext cx="5720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Экологическая оценка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90" y="4262404"/>
            <a:ext cx="3457376" cy="2594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0" y="908720"/>
            <a:ext cx="3110284" cy="2334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5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0" y="0"/>
            <a:ext cx="9152040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196" y="177740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6" y="2276872"/>
            <a:ext cx="3794175" cy="3035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3196" y="683985"/>
            <a:ext cx="2773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Самооценка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82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0" y="0"/>
            <a:ext cx="9152040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196" y="177740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2548467"/>
            <a:ext cx="7879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292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72" y="0"/>
            <a:ext cx="9152040" cy="7056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908719"/>
            <a:ext cx="2608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Реклама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3196" y="1777408"/>
            <a:ext cx="371819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Я себя хвалить не стану,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Просто вам я покажу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Интересное изделье,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Про него я расскажу: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Нужно взять иголки, нитку,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Лоскуток любой,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Сделать нужно одеяло,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Раз стежок, и два другой.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7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72" y="-93161"/>
            <a:ext cx="9184072" cy="695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196" y="177740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5013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0"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42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" y="-15715"/>
            <a:ext cx="9152040" cy="7027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196" y="177740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392487" cy="33578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8145"/>
            <a:ext cx="4581525" cy="3438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4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369"/>
            <a:ext cx="9230949" cy="7027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196" y="177740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473" y="476672"/>
            <a:ext cx="71559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Выбор вариантов идей, обоснование выбора.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96404" y="1223660"/>
            <a:ext cx="2076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Схема « Квадраты»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47" y="2563581"/>
            <a:ext cx="2568575" cy="214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19067" y="2780928"/>
            <a:ext cx="1957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Схема « Полоски»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21" y="4653135"/>
            <a:ext cx="2684463" cy="2112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9" name="Picture 5" descr="http://st.stranamam.ru/data/cache/2011nov/30/53/3117194_24665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3" y="1055389"/>
            <a:ext cx="2505075" cy="186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30620" y="5013176"/>
            <a:ext cx="2145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Схема « Мельница»</a:t>
            </a:r>
          </a:p>
        </p:txBody>
      </p:sp>
    </p:spTree>
    <p:extLst>
      <p:ext uri="{BB962C8B-B14F-4D97-AF65-F5344CB8AC3E}">
        <p14:creationId xmlns:p14="http://schemas.microsoft.com/office/powerpoint/2010/main" val="15087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28" y="0"/>
            <a:ext cx="9152040" cy="702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196" y="177740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720654"/>
            <a:ext cx="7852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Материалы, оборудование, инструменты и приспособления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4505325" cy="3381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944" y="1364792"/>
            <a:ext cx="2809872" cy="4398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Хлопчатобумажная </a:t>
            </a:r>
            <a:r>
              <a:rPr lang="ru-RU" b="1" dirty="0">
                <a:solidFill>
                  <a:srgbClr val="002060"/>
                </a:solidFill>
              </a:rPr>
              <a:t>ткань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b="1" dirty="0" smtClean="0">
                <a:solidFill>
                  <a:srgbClr val="002060"/>
                </a:solidFill>
              </a:rPr>
              <a:t>Синтепон</a:t>
            </a: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rgbClr val="002060"/>
                </a:solidFill>
              </a:rPr>
              <a:t>Швейная </a:t>
            </a:r>
            <a:r>
              <a:rPr lang="en-GB" b="1" dirty="0" smtClean="0">
                <a:solidFill>
                  <a:srgbClr val="002060"/>
                </a:solidFill>
              </a:rPr>
              <a:t>машинка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smtClean="0">
                <a:solidFill>
                  <a:srgbClr val="002060"/>
                </a:solidFill>
              </a:rPr>
              <a:t>Утюг</a:t>
            </a:r>
            <a:endParaRPr lang="ru-RU" b="1" dirty="0">
              <a:solidFill>
                <a:srgbClr val="002060"/>
              </a:solidFill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 smtClean="0">
                <a:solidFill>
                  <a:srgbClr val="002060"/>
                </a:solidFill>
              </a:rPr>
              <a:t>Ножницы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rgbClr val="002060"/>
                </a:solidFill>
              </a:rPr>
              <a:t>Портновские </a:t>
            </a:r>
            <a:r>
              <a:rPr lang="en-GB" b="1" dirty="0" smtClean="0">
                <a:solidFill>
                  <a:srgbClr val="002060"/>
                </a:solidFill>
              </a:rPr>
              <a:t>булавки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rgbClr val="002060"/>
                </a:solidFill>
              </a:rPr>
              <a:t>Сантиметровая </a:t>
            </a:r>
            <a:r>
              <a:rPr lang="en-GB" b="1" dirty="0" smtClean="0">
                <a:solidFill>
                  <a:srgbClr val="002060"/>
                </a:solidFill>
              </a:rPr>
              <a:t>лента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rgbClr val="002060"/>
                </a:solidFill>
              </a:rPr>
              <a:t>Мел </a:t>
            </a:r>
            <a:r>
              <a:rPr lang="en-GB" b="1" dirty="0" smtClean="0">
                <a:solidFill>
                  <a:srgbClr val="002060"/>
                </a:solidFill>
              </a:rPr>
              <a:t>портновский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b="1" dirty="0">
                <a:solidFill>
                  <a:srgbClr val="002060"/>
                </a:solidFill>
              </a:rPr>
              <a:t>нитки № 40, </a:t>
            </a:r>
            <a:r>
              <a:rPr lang="ru-RU" b="1" dirty="0" smtClean="0">
                <a:solidFill>
                  <a:srgbClr val="002060"/>
                </a:solidFill>
              </a:rPr>
              <a:t>50</a:t>
            </a:r>
            <a:endParaRPr lang="en-GB" b="1" dirty="0">
              <a:solidFill>
                <a:srgbClr val="002060"/>
              </a:solidFill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rgbClr val="002060"/>
                </a:solidFill>
              </a:rPr>
              <a:t>Карандаш</a:t>
            </a: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 dirty="0">
                <a:solidFill>
                  <a:srgbClr val="002060"/>
                </a:solidFill>
              </a:rPr>
              <a:t>Линейка</a:t>
            </a:r>
          </a:p>
          <a:p>
            <a:pPr>
              <a:spcBef>
                <a:spcPts val="500"/>
              </a:spcBef>
              <a:buClr>
                <a:srgbClr val="00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4473611" y="4790986"/>
            <a:ext cx="3197989" cy="2254112"/>
            <a:chOff x="2164" y="799"/>
            <a:chExt cx="3273" cy="243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799"/>
              <a:ext cx="1087" cy="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" y="799"/>
              <a:ext cx="951" cy="9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799"/>
              <a:ext cx="969" cy="9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" y="1854"/>
              <a:ext cx="1455" cy="13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" y="1872"/>
              <a:ext cx="1408" cy="13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81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72" y="29704"/>
            <a:ext cx="9152040" cy="728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196" y="1777408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C:\Documents and Settings\Технология\Рабочий стол\катя\WP_20180315_16_02_42_Smar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4217" b="17464"/>
          <a:stretch/>
        </p:blipFill>
        <p:spPr bwMode="auto">
          <a:xfrm>
            <a:off x="0" y="-295441"/>
            <a:ext cx="9162052" cy="72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9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Технология\Рабочий стол\катя\WP_20180315_16_04_45_Sma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2" b="27714"/>
          <a:stretch/>
        </p:blipFill>
        <p:spPr bwMode="auto">
          <a:xfrm>
            <a:off x="-12577" y="-32354"/>
            <a:ext cx="9156577" cy="688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9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Технология\Рабочий стол\катя\WP_20180315_16_15_24_Sma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8"/>
          <a:stretch/>
        </p:blipFill>
        <p:spPr bwMode="auto">
          <a:xfrm>
            <a:off x="-28730" y="-10751"/>
            <a:ext cx="9172730" cy="68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65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</TotalTime>
  <Words>169</Words>
  <Application>Microsoft Office PowerPoint</Application>
  <PresentationFormat>Экран (4:3)</PresentationFormat>
  <Paragraphs>64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Технология</cp:lastModifiedBy>
  <cp:revision>19</cp:revision>
  <dcterms:modified xsi:type="dcterms:W3CDTF">2002-12-31T22:20:35Z</dcterms:modified>
</cp:coreProperties>
</file>