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C2FDF-162E-4A32-8801-A6F4DC025448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C555E-1727-4AB3-ABCD-E9ED52DBC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48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C555E-1727-4AB3-ABCD-E9ED52DBC75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18.10.2017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vaiknam.ru/texts/1090/1089055/1089055_html_m7be56d73.jpg" TargetMode="External"/><Relationship Id="rId2" Type="http://schemas.openxmlformats.org/officeDocument/2006/relationships/hyperlink" Target="http://www.kretzulescu.ro/ro_nk/all_sites/galerie/images/_papyrus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hitois.net/images/www/detail/blog/pen.jpg" TargetMode="External"/><Relationship Id="rId5" Type="http://schemas.openxmlformats.org/officeDocument/2006/relationships/hyperlink" Target="http://planetadetstva.net/wp-content/uploads/2013/04/%D1%81%D0%B2%D0%B5%D1%87%D0%BA%D0%B0-165x300.png" TargetMode="External"/><Relationship Id="rId4" Type="http://schemas.openxmlformats.org/officeDocument/2006/relationships/hyperlink" Target="http://cdn.thinglink.me/api/image/488990804795195393/1024/10/scaletowidth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51920" y="2564904"/>
            <a:ext cx="43204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Стихотворения </a:t>
            </a:r>
            <a:endParaRPr lang="ru-RU" sz="5400" b="1" dirty="0">
              <a:ln w="19050">
                <a:solidFill>
                  <a:prstClr val="white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6477875" cy="4608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7944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1089610"/>
            <a:ext cx="51125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anose="03010101010201010101" pitchFamily="66" charset="0"/>
              </a:rPr>
              <a:t>Найдите лишнее слово:</a:t>
            </a:r>
          </a:p>
          <a:p>
            <a:pPr marL="857250" indent="-857250">
              <a:buBlip>
                <a:blip r:embed="rId2"/>
              </a:buBlip>
            </a:pPr>
            <a:r>
              <a:rPr lang="ru-RU" sz="4800" dirty="0" smtClean="0">
                <a:latin typeface="Monotype Corsiva" panose="03010101010201010101" pitchFamily="66" charset="0"/>
              </a:rPr>
              <a:t>Январь, декабрь, февраль, март</a:t>
            </a:r>
          </a:p>
          <a:p>
            <a:pPr marL="857250" indent="-857250">
              <a:buBlip>
                <a:blip r:embed="rId2"/>
              </a:buBlip>
            </a:pPr>
            <a:r>
              <a:rPr lang="ru-RU" sz="4800" dirty="0" smtClean="0">
                <a:latin typeface="Monotype Corsiva" panose="03010101010201010101" pitchFamily="66" charset="0"/>
              </a:rPr>
              <a:t>Снег, пурга, иней, метель</a:t>
            </a:r>
            <a:endParaRPr lang="ru-RU" sz="4800" dirty="0"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05696" y="2060848"/>
            <a:ext cx="935249" cy="1062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27" y="332656"/>
            <a:ext cx="8294814" cy="54165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5589240"/>
            <a:ext cx="3494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Monotype Corsiva" panose="03010101010201010101" pitchFamily="66" charset="0"/>
              </a:rPr>
              <a:t>Алексеев Михаил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1124744"/>
            <a:ext cx="517776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Вот север, тучи нагоняя, </a:t>
            </a:r>
          </a:p>
          <a:p>
            <a:r>
              <a:rPr lang="ru-RU" sz="2400" b="1" dirty="0"/>
              <a:t>Дохнул, завыл – и вот сама </a:t>
            </a:r>
          </a:p>
          <a:p>
            <a:r>
              <a:rPr lang="ru-RU" sz="2400" b="1" dirty="0"/>
              <a:t>Идет волшебница-зима, </a:t>
            </a:r>
          </a:p>
          <a:p>
            <a:r>
              <a:rPr lang="ru-RU" sz="2400" b="1" dirty="0"/>
              <a:t>Пришла, рассыпалась; клоками </a:t>
            </a:r>
          </a:p>
          <a:p>
            <a:r>
              <a:rPr lang="ru-RU" sz="2400" b="1" dirty="0"/>
              <a:t>Повисла на суках дубов, </a:t>
            </a:r>
          </a:p>
          <a:p>
            <a:r>
              <a:rPr lang="ru-RU" sz="2400" b="1" dirty="0"/>
              <a:t>Легла волнистыми коврами </a:t>
            </a:r>
          </a:p>
          <a:p>
            <a:r>
              <a:rPr lang="ru-RU" sz="2400" b="1" dirty="0"/>
              <a:t>Среди полей вокруг холмов. </a:t>
            </a:r>
          </a:p>
          <a:p>
            <a:r>
              <a:rPr lang="ru-RU" sz="2400" b="1" dirty="0"/>
              <a:t>Брега с недвижною рекою </a:t>
            </a:r>
          </a:p>
          <a:p>
            <a:r>
              <a:rPr lang="ru-RU" sz="2400" b="1" dirty="0"/>
              <a:t>Сравняла пухлой пеленою; </a:t>
            </a:r>
          </a:p>
          <a:p>
            <a:r>
              <a:rPr lang="ru-RU" sz="2400" b="1" dirty="0"/>
              <a:t>Блеснул мороз, и рады мы </a:t>
            </a:r>
          </a:p>
          <a:p>
            <a:r>
              <a:rPr lang="ru-RU" sz="2400" b="1" dirty="0"/>
              <a:t>Проказам матушки-зимы.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9592" y="1124744"/>
            <a:ext cx="1053167" cy="12121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852936"/>
            <a:ext cx="1449701" cy="10030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279728"/>
            <a:ext cx="546593" cy="620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Используемые источники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484784"/>
            <a:ext cx="7200800" cy="464137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Свиток 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2"/>
              </a:rPr>
              <a:t>http://www.kretzulescu.ro/ro_nk/all_sites/galerie/images/_papyrus.png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Подпись 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http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://</a:t>
            </a:r>
            <a:r>
              <a:rPr lang="en-US" sz="18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davaiknam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.</a:t>
            </a:r>
            <a:r>
              <a:rPr lang="en-US" sz="18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ru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/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texts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/1090/1089055/1089055_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html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_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m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7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be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56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d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73.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3"/>
              </a:rPr>
              <a:t>jpg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Портрет 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http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://</a:t>
            </a:r>
            <a:r>
              <a:rPr lang="en-US" sz="18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cdn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.</a:t>
            </a:r>
            <a:r>
              <a:rPr lang="en-US" sz="18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thinglink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.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me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/</a:t>
            </a:r>
            <a:r>
              <a:rPr lang="en-US" sz="18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api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/</a:t>
            </a: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image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/488990804795195393/1024/10/</a:t>
            </a:r>
            <a:r>
              <a:rPr lang="en-US" sz="18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4"/>
              </a:rPr>
              <a:t>scaletowidth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Свеча 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5"/>
              </a:rPr>
              <a:t>http://planetadetstva.net/wp-content/uploads/2013/04/%D1%81%D0%B2%D0%B5%D1%87%D0%BA%D0%B0-165x300.png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Чернильница с пером </a:t>
            </a:r>
            <a:r>
              <a:rPr lang="ru-RU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  <a:hlinkClick r:id="rId6"/>
              </a:rPr>
              <a:t>http://www.hitois.net/images/www/detail/blog/pen.jpg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3851920" y="1052736"/>
            <a:ext cx="4320481" cy="3352438"/>
            <a:chOff x="607286" y="-815361"/>
            <a:chExt cx="7925154" cy="406918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3623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Вы можете использовать </a:t>
              </a:r>
            </a:p>
            <a:p>
              <a:pPr algn="ctr">
                <a:defRPr/>
              </a:pPr>
              <a:r>
                <a: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данное оформление </a:t>
              </a:r>
            </a:p>
            <a:p>
              <a:pPr algn="ctr">
                <a:defRPr/>
              </a:pPr>
              <a:r>
                <a: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для создания своих презентаций, </a:t>
              </a:r>
            </a:p>
            <a:p>
              <a:pPr algn="ctr">
                <a:defRPr/>
              </a:pPr>
              <a:r>
                <a: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но в своей презентации вы должны указать </a:t>
              </a:r>
            </a:p>
            <a:p>
              <a:pPr algn="ctr">
                <a:defRPr/>
              </a:pPr>
              <a:r>
                <a: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источник шаблона: </a:t>
              </a:r>
            </a:p>
            <a:p>
              <a:pPr algn="ctr">
                <a:defRPr/>
              </a:pPr>
              <a:endPara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Фокина Лидия Петровна</a:t>
              </a:r>
            </a:p>
            <a:p>
              <a:pPr algn="ctr">
                <a:defRPr/>
              </a:pPr>
              <a:r>
                <a:rPr lang="ru-RU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учитель начальных классов</a:t>
              </a:r>
            </a:p>
            <a:p>
              <a:pPr algn="ctr">
                <a:defRPr/>
              </a:pPr>
              <a:r>
                <a:rPr lang="ru-RU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МКОУ «СОШ ст. Евсино»</a:t>
              </a:r>
            </a:p>
            <a:p>
              <a:pPr algn="ctr">
                <a:defRPr/>
              </a:pPr>
              <a:r>
                <a:rPr lang="ru-RU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Искитимского</a:t>
              </a:r>
              <a:r>
                <a:rPr lang="ru-RU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 района</a:t>
              </a:r>
            </a:p>
            <a:p>
              <a:pPr algn="ctr">
                <a:defRPr/>
              </a:pPr>
              <a:r>
                <a:rPr lang="ru-RU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Новосибирской области</a:t>
              </a:r>
              <a:endParaRPr lang="ru-RU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607286" y="2768173"/>
              <a:ext cx="7925152" cy="485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</a:rPr>
                <a:t>Сайт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otype Corsiva" pitchFamily="66" charset="0"/>
                  <a:hlinkClick r:id="rId2"/>
                </a:rPr>
                <a:t>h</a:t>
              </a:r>
              <a:r>
                <a:rPr lang="en-US" sz="2000" b="1" dirty="0">
                  <a:solidFill>
                    <a:prstClr val="black"/>
                  </a:solidFill>
                  <a:latin typeface="Monotype Corsiva" pitchFamily="66" charset="0"/>
                  <a:hlinkClick r:id="rId2"/>
                </a:rPr>
                <a:t>ttp://linda6035.ucoz.ru/</a:t>
              </a:r>
              <a:r>
                <a:rPr lang="ru-RU" sz="2000" b="1" dirty="0">
                  <a:solidFill>
                    <a:prstClr val="black"/>
                  </a:solidFill>
                  <a:latin typeface="Monotype Corsiva" pitchFamily="66" charset="0"/>
                </a:rPr>
                <a:t>    </a:t>
              </a:r>
              <a:r>
                <a:rPr lang="ru-RU" sz="2000" b="1" i="1" dirty="0">
                  <a:solidFill>
                    <a:prstClr val="black"/>
                  </a:solidFill>
                  <a:latin typeface="Monotype Corsiva" pitchFamily="66" charset="0"/>
                </a:rPr>
                <a:t>  </a:t>
              </a:r>
              <a:endParaRPr lang="ru-RU" sz="2000" b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7F7F7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167</Words>
  <Application>Microsoft Office PowerPoint</Application>
  <PresentationFormat>Экран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Используемые источники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евросеть</cp:lastModifiedBy>
  <cp:revision>22</cp:revision>
  <dcterms:created xsi:type="dcterms:W3CDTF">2014-06-24T15:51:35Z</dcterms:created>
  <dcterms:modified xsi:type="dcterms:W3CDTF">2017-10-18T20:26:23Z</dcterms:modified>
</cp:coreProperties>
</file>